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72" r:id="rId4"/>
    <p:sldId id="263" r:id="rId5"/>
    <p:sldId id="285" r:id="rId6"/>
    <p:sldId id="273" r:id="rId7"/>
    <p:sldId id="271" r:id="rId8"/>
    <p:sldId id="275" r:id="rId9"/>
    <p:sldId id="276" r:id="rId10"/>
    <p:sldId id="277" r:id="rId11"/>
    <p:sldId id="279" r:id="rId12"/>
    <p:sldId id="280" r:id="rId13"/>
    <p:sldId id="282" r:id="rId14"/>
    <p:sldId id="281" r:id="rId15"/>
    <p:sldId id="283" r:id="rId16"/>
    <p:sldId id="265" r:id="rId17"/>
    <p:sldId id="266" r:id="rId18"/>
    <p:sldId id="267" r:id="rId19"/>
    <p:sldId id="268" r:id="rId20"/>
    <p:sldId id="269" r:id="rId21"/>
    <p:sldId id="270" r:id="rId22"/>
    <p:sldId id="284" r:id="rId23"/>
    <p:sldId id="274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E5F"/>
    <a:srgbClr val="1A4180"/>
    <a:srgbClr val="153466"/>
    <a:srgbClr val="8CBCE6"/>
    <a:srgbClr val="3E80D0"/>
    <a:srgbClr val="28518E"/>
    <a:srgbClr val="2E6EBC"/>
    <a:srgbClr val="65A4DD"/>
    <a:srgbClr val="4F97D9"/>
    <a:srgbClr val="397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2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6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6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7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9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9D2C-A7E1-4D20-9027-9AB108A60A1B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5191-0365-45F4-B953-F972E0C51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2707" y="2453468"/>
            <a:ext cx="8551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pc="300" dirty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11500" spc="-300" dirty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11500" spc="300" dirty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16600" spc="3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4" y="1111192"/>
            <a:ext cx="31451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Phase 4</a:t>
            </a:r>
            <a:endParaRPr lang="en-US" sz="5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To Be Determined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prstClr val="white"/>
                </a:solidFill>
              </a:rPr>
              <a:t>Phase 1 Budget</a:t>
            </a:r>
            <a:endParaRPr lang="en-US" sz="4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Stage				$20,000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Floor				$15,000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Audio/Video		$10,000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Painting			$10,000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Lighting			  $5,000	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Total				$60,000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prstClr val="white"/>
                </a:solidFill>
              </a:rPr>
              <a:t>Phase 2 Budget</a:t>
            </a:r>
            <a:endParaRPr lang="en-US" sz="4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Debt Retirement	$195,000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Worship Center		$130,000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Audio/Video		  $20,000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Chairs			  $12,000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Other			  $10,000	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Total				$367,000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Funding</a:t>
            </a:r>
            <a:endParaRPr lang="en-US" sz="5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Tithes</a:t>
            </a:r>
            <a:endParaRPr lang="en-US" sz="4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Offerings</a:t>
            </a:r>
          </a:p>
          <a:p>
            <a:pPr lvl="1"/>
            <a:r>
              <a:rPr lang="en-US" sz="4000" dirty="0" smtClean="0">
                <a:solidFill>
                  <a:prstClr val="white"/>
                </a:solidFill>
              </a:rPr>
              <a:t>One Time</a:t>
            </a:r>
            <a:endParaRPr lang="en-US" sz="4000" dirty="0">
              <a:solidFill>
                <a:prstClr val="white"/>
              </a:solidFill>
            </a:endParaRPr>
          </a:p>
          <a:p>
            <a:pPr lvl="1"/>
            <a:r>
              <a:rPr lang="en-US" sz="4000" dirty="0" smtClean="0">
                <a:solidFill>
                  <a:prstClr val="white"/>
                </a:solidFill>
              </a:rPr>
              <a:t>6 Months</a:t>
            </a:r>
          </a:p>
          <a:p>
            <a:pPr lvl="1"/>
            <a:r>
              <a:rPr lang="en-US" sz="4000" dirty="0" smtClean="0">
                <a:solidFill>
                  <a:prstClr val="white"/>
                </a:solidFill>
              </a:rPr>
              <a:t>12 Months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>
                <a:solidFill>
                  <a:prstClr val="white"/>
                </a:solidFill>
              </a:rPr>
              <a:t>Phase </a:t>
            </a:r>
            <a:r>
              <a:rPr lang="en-US" sz="5400" dirty="0" smtClean="0">
                <a:solidFill>
                  <a:prstClr val="white"/>
                </a:solidFill>
              </a:rPr>
              <a:t>1 Funding</a:t>
            </a:r>
            <a:endParaRPr lang="en-US" sz="5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Current Operating Cash</a:t>
            </a:r>
            <a:endParaRPr lang="en-US" sz="44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>
                <a:solidFill>
                  <a:prstClr val="white"/>
                </a:solidFill>
              </a:rPr>
              <a:t>Phase </a:t>
            </a:r>
            <a:r>
              <a:rPr lang="en-US" sz="5400" dirty="0" smtClean="0">
                <a:solidFill>
                  <a:prstClr val="white"/>
                </a:solidFill>
              </a:rPr>
              <a:t>1 &amp; 2 Funding</a:t>
            </a:r>
            <a:endParaRPr lang="en-US" sz="5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Excess Tithes</a:t>
            </a: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Offerings</a:t>
            </a:r>
          </a:p>
          <a:p>
            <a:pPr lvl="1"/>
            <a:r>
              <a:rPr lang="en-US" sz="4000" dirty="0" smtClean="0">
                <a:solidFill>
                  <a:prstClr val="white"/>
                </a:solidFill>
              </a:rPr>
              <a:t>One Time</a:t>
            </a:r>
          </a:p>
          <a:p>
            <a:pPr lvl="1"/>
            <a:r>
              <a:rPr lang="en-US" sz="4000" dirty="0" smtClean="0">
                <a:solidFill>
                  <a:prstClr val="white"/>
                </a:solidFill>
              </a:rPr>
              <a:t>6 Months</a:t>
            </a:r>
          </a:p>
          <a:p>
            <a:pPr lvl="1"/>
            <a:r>
              <a:rPr lang="en-US" sz="4000" dirty="0" smtClean="0">
                <a:solidFill>
                  <a:prstClr val="white"/>
                </a:solidFill>
              </a:rPr>
              <a:t>12 Months</a:t>
            </a:r>
            <a:endParaRPr lang="en-US" sz="40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61"/>
            <a:ext cx="12192000" cy="59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12"/>
            <a:ext cx="12192000" cy="59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7"/>
            <a:ext cx="12192000" cy="59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"/>
            <a:ext cx="12192000" cy="59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Where </a:t>
            </a:r>
            <a:r>
              <a:rPr lang="en-US" sz="4400" dirty="0">
                <a:solidFill>
                  <a:schemeClr val="bg1"/>
                </a:solidFill>
              </a:rPr>
              <a:t>there is no prophetic vision the people cast off restraint, but blessed is he who keeps the law. 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Proverbs </a:t>
            </a:r>
            <a:r>
              <a:rPr lang="en-US" sz="4400" dirty="0">
                <a:solidFill>
                  <a:schemeClr val="bg1"/>
                </a:solidFill>
              </a:rPr>
              <a:t>29:18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35"/>
            <a:ext cx="12192000" cy="59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58"/>
            <a:ext cx="12192000" cy="5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>
                <a:solidFill>
                  <a:prstClr val="white"/>
                </a:solidFill>
              </a:rPr>
              <a:t>Commitment Sunday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prstClr val="white"/>
                </a:solidFill>
              </a:rPr>
              <a:t>January 29, 2017</a:t>
            </a:r>
          </a:p>
          <a:p>
            <a:pPr lvl="0"/>
            <a:endParaRPr lang="en-US" sz="4400" dirty="0">
              <a:solidFill>
                <a:prstClr val="white"/>
              </a:solidFill>
            </a:endParaRP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Pray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Phase 1 Construction</a:t>
            </a:r>
            <a:endParaRPr lang="en-US" sz="40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Designated Fund</a:t>
            </a:r>
            <a:endParaRPr lang="en-US" sz="5400" dirty="0">
              <a:solidFill>
                <a:prstClr val="white"/>
              </a:solidFill>
            </a:endParaRPr>
          </a:p>
          <a:p>
            <a:endParaRPr lang="en-US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DBBC 2020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68515" y="278506"/>
            <a:ext cx="4201545" cy="6948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 Month Commitment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364631"/>
              </p:ext>
            </p:extLst>
          </p:nvPr>
        </p:nvGraphicFramePr>
        <p:xfrm>
          <a:off x="5183188" y="987425"/>
          <a:ext cx="61722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05197" y="292567"/>
            <a:ext cx="4136231" cy="6948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 Month Commitment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01832"/>
              </p:ext>
            </p:extLst>
          </p:nvPr>
        </p:nvGraphicFramePr>
        <p:xfrm>
          <a:off x="5183188" y="987425"/>
          <a:ext cx="6172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26,000</a:t>
                      </a:r>
                      <a:endParaRPr lang="en-US" dirty="0"/>
                    </a:p>
                  </a:txBody>
                  <a:tcPr/>
                </a:tc>
              </a:tr>
              <a:tr h="306729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“You’ve got to see it before you see it; otherwise, you’ll never see it.”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Dr. Jack Graham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Why now?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Leading of the Holy Spirit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Unity of Leadership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Stewardship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Funding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Stewardship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Giving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Property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Proclamation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Church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Vs.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Place of Worship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Phase 1</a:t>
            </a:r>
            <a:endParaRPr lang="en-US" sz="5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Stage</a:t>
            </a:r>
            <a:endParaRPr lang="en-US" sz="4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Floor</a:t>
            </a:r>
            <a:endParaRPr lang="en-US" sz="4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Audio/Video</a:t>
            </a: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Painting</a:t>
            </a: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Lighting</a:t>
            </a:r>
            <a:endParaRPr lang="en-US" sz="4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Phase 2</a:t>
            </a:r>
          </a:p>
          <a:p>
            <a:pPr marL="0" lvl="0" indent="0">
              <a:buNone/>
            </a:pPr>
            <a:endParaRPr lang="en-US" sz="2400" dirty="0" smtClean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Debt Retirement</a:t>
            </a: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Worship Center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05" y="677169"/>
            <a:ext cx="367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DBBC</a:t>
            </a:r>
            <a:r>
              <a:rPr lang="en-US" sz="4800" spc="3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Futura Bk" panose="020B0502020204020303" pitchFamily="34" charset="0"/>
              </a:rPr>
              <a:t>2020</a:t>
            </a:r>
            <a:endParaRPr lang="en-US" sz="6000" dirty="0">
              <a:solidFill>
                <a:schemeClr val="bg1"/>
              </a:solidFill>
              <a:latin typeface="Futura B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" y="1626919"/>
            <a:ext cx="3028973" cy="437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Phase 3</a:t>
            </a:r>
            <a:endParaRPr lang="en-US" sz="5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Connect Buildings</a:t>
            </a:r>
            <a:endParaRPr lang="en-US" sz="4400" dirty="0">
              <a:solidFill>
                <a:prstClr val="white"/>
              </a:solidFill>
            </a:endParaRP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Parking Lot</a:t>
            </a: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Plaza</a:t>
            </a:r>
          </a:p>
          <a:p>
            <a:pPr lvl="0"/>
            <a:r>
              <a:rPr lang="en-US" sz="4400" dirty="0" smtClean="0">
                <a:solidFill>
                  <a:prstClr val="white"/>
                </a:solidFill>
              </a:rPr>
              <a:t>Playground</a:t>
            </a:r>
            <a:endParaRPr lang="en-US" sz="4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280</Words>
  <Application>Microsoft Office PowerPoint</Application>
  <PresentationFormat>Widescreen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Futura 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Month Commitment</vt:lpstr>
      <vt:lpstr>12 Month Commitment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Raymundo Munoz</dc:creator>
  <cp:lastModifiedBy>Billy Parks</cp:lastModifiedBy>
  <cp:revision>51</cp:revision>
  <dcterms:created xsi:type="dcterms:W3CDTF">2016-10-30T13:35:38Z</dcterms:created>
  <dcterms:modified xsi:type="dcterms:W3CDTF">2017-01-18T02:32:38Z</dcterms:modified>
</cp:coreProperties>
</file>